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79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94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67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7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6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05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48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2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70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29683" y="4848838"/>
            <a:ext cx="2323750" cy="185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8643" l="7267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3568854" y="5619472"/>
            <a:ext cx="2225836" cy="108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139" y="4889930"/>
            <a:ext cx="22275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DMX Server</a:t>
            </a:r>
          </a:p>
          <a:p>
            <a:r>
              <a:rPr lang="en-AU" sz="1400" dirty="0"/>
              <a:t>Windows or </a:t>
            </a:r>
          </a:p>
          <a:p>
            <a:r>
              <a:rPr lang="en-AU" sz="1400" dirty="0"/>
              <a:t>Mono on </a:t>
            </a:r>
            <a:r>
              <a:rPr lang="en-AU" sz="1400" dirty="0" err="1"/>
              <a:t>Raspbian</a:t>
            </a:r>
            <a:endParaRPr lang="en-AU" sz="1400" dirty="0"/>
          </a:p>
        </p:txBody>
      </p:sp>
      <p:sp>
        <p:nvSpPr>
          <p:cNvPr id="9" name="Rectangle 8"/>
          <p:cNvSpPr/>
          <p:nvPr/>
        </p:nvSpPr>
        <p:spPr>
          <a:xfrm>
            <a:off x="3544403" y="3141974"/>
            <a:ext cx="2323750" cy="973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100" dirty="0" err="1">
                <a:solidFill>
                  <a:schemeClr val="tx1"/>
                </a:solidFill>
              </a:rPr>
              <a:t>Mosquitto</a:t>
            </a:r>
            <a:endParaRPr lang="en-AU" sz="1100" dirty="0">
              <a:solidFill>
                <a:schemeClr val="tx1"/>
              </a:solidFill>
            </a:endParaRPr>
          </a:p>
          <a:p>
            <a:pPr algn="ctr"/>
            <a:r>
              <a:rPr lang="en-AU" sz="1100" dirty="0">
                <a:solidFill>
                  <a:schemeClr val="tx1"/>
                </a:solidFill>
              </a:rPr>
              <a:t>Azure IoT Hub or</a:t>
            </a:r>
          </a:p>
          <a:p>
            <a:pPr algn="ctr"/>
            <a:endParaRPr lang="en-AU" sz="11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12" b="89857" l="1493" r="989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577" y="4730290"/>
            <a:ext cx="2147442" cy="122086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3988928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6027196" y="5340723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9" y="4848837"/>
            <a:ext cx="993317" cy="1081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72" y="4848836"/>
            <a:ext cx="993317" cy="10810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4989" y="4813980"/>
            <a:ext cx="1023938" cy="1114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502" y="4827616"/>
            <a:ext cx="1023938" cy="111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155" y="4827615"/>
            <a:ext cx="1023938" cy="1114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928" y="435308"/>
            <a:ext cx="1434695" cy="1219200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4512899" y="1931136"/>
            <a:ext cx="386755" cy="1034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Down Arrow 27"/>
          <p:cNvSpPr/>
          <p:nvPr/>
        </p:nvSpPr>
        <p:spPr>
          <a:xfrm rot="2081127">
            <a:off x="5617894" y="1880703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6527093" y="1619166"/>
            <a:ext cx="267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{“id”,[3],”red”:255,”green”:100,”}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6716" y="1619165"/>
            <a:ext cx="2428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{“id”,[1,2],”red”:20,”blue”:155}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7908" y="4487488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51901" y="448503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43492" y="448350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Id:3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612" r="17114" b="5017"/>
          <a:stretch/>
        </p:blipFill>
        <p:spPr>
          <a:xfrm>
            <a:off x="6622391" y="494054"/>
            <a:ext cx="1516675" cy="1160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408" y="439117"/>
            <a:ext cx="1432842" cy="1215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36" y="3424638"/>
            <a:ext cx="2702704" cy="3277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dirty="0"/>
              <a:t>[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1,"startChannel": 1, "</a:t>
            </a:r>
            <a:r>
              <a:rPr lang="en-AU" sz="900" dirty="0" err="1"/>
              <a:t>numberOfChannels</a:t>
            </a:r>
            <a:r>
              <a:rPr lang="en-AU" sz="900" dirty="0"/>
              <a:t>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2,"startChannel": 8,"numberOfChannels":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3,"startChannel": 16,"numberOfChannels":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</a:t>
            </a:r>
          </a:p>
          <a:p>
            <a:r>
              <a:rPr lang="en-AU" sz="900" dirty="0"/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35" y="3073844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Fixtures.json</a:t>
            </a:r>
            <a:r>
              <a:rPr lang="en-AU" dirty="0"/>
              <a:t> Reference Table</a:t>
            </a:r>
          </a:p>
        </p:txBody>
      </p:sp>
      <p:sp>
        <p:nvSpPr>
          <p:cNvPr id="39" name="Right Arrow 38"/>
          <p:cNvSpPr/>
          <p:nvPr/>
        </p:nvSpPr>
        <p:spPr>
          <a:xfrm rot="10800000">
            <a:off x="2856023" y="5354590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Down Arrow 40"/>
          <p:cNvSpPr/>
          <p:nvPr/>
        </p:nvSpPr>
        <p:spPr>
          <a:xfrm rot="19717135">
            <a:off x="3430559" y="1871370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Down Arrow 41"/>
          <p:cNvSpPr/>
          <p:nvPr/>
        </p:nvSpPr>
        <p:spPr>
          <a:xfrm rot="10800000">
            <a:off x="5051204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176160" y="1619986"/>
            <a:ext cx="3085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{"id":[1,2,3,4],"data":"/6T1AAAAAA=="}</a:t>
            </a:r>
          </a:p>
        </p:txBody>
      </p:sp>
    </p:spTree>
    <p:extLst>
      <p:ext uri="{BB962C8B-B14F-4D97-AF65-F5344CB8AC3E}">
        <p14:creationId xmlns:p14="http://schemas.microsoft.com/office/powerpoint/2010/main" val="423904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264</Words>
  <Application>Microsoft Office PowerPoint</Application>
  <PresentationFormat>Widescreen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11</cp:revision>
  <dcterms:created xsi:type="dcterms:W3CDTF">2016-06-20T01:04:31Z</dcterms:created>
  <dcterms:modified xsi:type="dcterms:W3CDTF">2016-06-20T02:48:38Z</dcterms:modified>
</cp:coreProperties>
</file>